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10/9/12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 compare two things to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24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</a:p>
          <a:p>
            <a:r>
              <a:rPr lang="en-US" dirty="0" smtClean="0"/>
              <a:t>SAME</a:t>
            </a:r>
          </a:p>
          <a:p>
            <a:r>
              <a:rPr lang="en-US" dirty="0" smtClean="0"/>
              <a:t>EVEN</a:t>
            </a:r>
          </a:p>
          <a:p>
            <a:r>
              <a:rPr lang="en-US" dirty="0" smtClean="0"/>
              <a:t>COMPARE </a:t>
            </a:r>
          </a:p>
          <a:p>
            <a:r>
              <a:rPr lang="en-US" dirty="0" smtClean="0"/>
              <a:t>AGREE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671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</a:t>
            </a:r>
          </a:p>
          <a:p>
            <a:r>
              <a:rPr lang="en-US" dirty="0" smtClean="0"/>
              <a:t>DISAGREE</a:t>
            </a:r>
          </a:p>
          <a:p>
            <a:r>
              <a:rPr lang="en-US" dirty="0" smtClean="0"/>
              <a:t>IMBALANCE</a:t>
            </a:r>
          </a:p>
          <a:p>
            <a:r>
              <a:rPr lang="en-US" dirty="0" smtClean="0"/>
              <a:t>UNLIKEN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71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I EQUATE SOCCER </a:t>
            </a:r>
            <a:r>
              <a:rPr lang="en-US" smtClean="0"/>
              <a:t>WITH KICKBALL.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You cannot equate success in financial matters with </a:t>
            </a:r>
            <a:r>
              <a:rPr lang="en-US" dirty="0" smtClean="0"/>
              <a:t>greed.</a:t>
            </a:r>
          </a:p>
          <a:p>
            <a:pPr marL="0" indent="0">
              <a:buNone/>
            </a:pPr>
            <a:r>
              <a:rPr lang="en-US" b="1" dirty="0" smtClean="0"/>
              <a:t>YOU CAN EQUATE BASEBALL WITH SOFTBALL.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7139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Spectrum">
    <a:dk1>
      <a:sysClr val="windowText" lastClr="000000"/>
    </a:dk1>
    <a:lt1>
      <a:sysClr val="window" lastClr="FFFFFF"/>
    </a:lt1>
    <a:dk2>
      <a:srgbClr val="252731"/>
    </a:dk2>
    <a:lt2>
      <a:srgbClr val="EAE7E4"/>
    </a:lt2>
    <a:accent1>
      <a:srgbClr val="990000"/>
    </a:accent1>
    <a:accent2>
      <a:srgbClr val="FF6600"/>
    </a:accent2>
    <a:accent3>
      <a:srgbClr val="FFBA00"/>
    </a:accent3>
    <a:accent4>
      <a:srgbClr val="99CC00"/>
    </a:accent4>
    <a:accent5>
      <a:srgbClr val="528A02"/>
    </a:accent5>
    <a:accent6>
      <a:srgbClr val="333333"/>
    </a:accent6>
    <a:hlink>
      <a:srgbClr val="660000"/>
    </a:hlink>
    <a:folHlink>
      <a:srgbClr val="CC33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43</Words>
  <Application>Microsoft Macintosh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Spectrum</vt:lpstr>
      <vt:lpstr>EQUATE</vt:lpstr>
      <vt:lpstr>SYNONYMS</vt:lpstr>
      <vt:lpstr>ANTONYMS</vt:lpstr>
      <vt:lpstr>SENTENCE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EQUATE</dc:title>
  <dc:creator>ecsduser</dc:creator>
  <cp:lastModifiedBy>ecsduser</cp:lastModifiedBy>
  <cp:revision>2</cp:revision>
  <dcterms:created xsi:type="dcterms:W3CDTF">2012-10-09T14:53:32Z</dcterms:created>
  <dcterms:modified xsi:type="dcterms:W3CDTF">2012-10-09T15:10:53Z</dcterms:modified>
</cp:coreProperties>
</file>